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99" r:id="rId3"/>
    <p:sldId id="274" r:id="rId4"/>
    <p:sldId id="275" r:id="rId5"/>
    <p:sldId id="282" r:id="rId6"/>
    <p:sldId id="281" r:id="rId7"/>
    <p:sldId id="283" r:id="rId8"/>
    <p:sldId id="284" r:id="rId9"/>
    <p:sldId id="288" r:id="rId10"/>
    <p:sldId id="289" r:id="rId11"/>
    <p:sldId id="266" r:id="rId12"/>
    <p:sldId id="292" r:id="rId13"/>
    <p:sldId id="294" r:id="rId14"/>
    <p:sldId id="296" r:id="rId15"/>
    <p:sldId id="295" r:id="rId16"/>
    <p:sldId id="263" r:id="rId17"/>
    <p:sldId id="297" r:id="rId18"/>
    <p:sldId id="270" r:id="rId19"/>
    <p:sldId id="272" r:id="rId20"/>
    <p:sldId id="271" r:id="rId21"/>
    <p:sldId id="273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907" autoAdjust="0"/>
  </p:normalViewPr>
  <p:slideViewPr>
    <p:cSldViewPr>
      <p:cViewPr varScale="1">
        <p:scale>
          <a:sx n="69" d="100"/>
          <a:sy n="69" d="100"/>
        </p:scale>
        <p:origin x="756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E158EC-60C9-4A59-B315-84FFB806521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168B6A-5FA1-4455-AA50-920260CBD79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6467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168B6A-5FA1-4455-AA50-920260CBD793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81083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168B6A-5FA1-4455-AA50-920260CBD793}" type="slidenum">
              <a:rPr lang="uk-UA" smtClean="0"/>
              <a:t>20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20151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4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5.jp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g"/><Relationship Id="rId9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5360" y="260648"/>
            <a:ext cx="11449272" cy="648072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 ТВОРЧИХ </a:t>
            </a:r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ЗДІБНОСТЕЙ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 З ПОРУШЕННЯМИ СЛУХУ </a:t>
            </a:r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 ДИСТАНЦІЙНОГО </a:t>
            </a:r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b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35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380837"/>
            <a:ext cx="4779789" cy="28885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3573016"/>
            <a:ext cx="5184576" cy="29420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" b="582"/>
          <a:stretch>
            <a:fillRect/>
          </a:stretch>
        </p:blipFill>
        <p:spPr bwMode="auto">
          <a:xfrm>
            <a:off x="7464152" y="1381312"/>
            <a:ext cx="4456175" cy="37444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29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71" y="188640"/>
            <a:ext cx="3857625" cy="5013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3792991"/>
            <a:ext cx="6048671" cy="3065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0" y="404664"/>
            <a:ext cx="4752528" cy="4221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506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64704"/>
            <a:ext cx="11856640" cy="648072"/>
          </a:xfrm>
        </p:spPr>
        <p:txBody>
          <a:bodyPr>
            <a:noAutofit/>
          </a:bodyPr>
          <a:lstStyle/>
          <a:p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Керівники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гуртків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завжди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працюють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ритмі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часу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Зимові та Різдвяні свята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1814977"/>
            <a:ext cx="4258816" cy="4706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0" y="1814977"/>
            <a:ext cx="3779912" cy="4706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2057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260648"/>
            <a:ext cx="5076056" cy="3603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836712"/>
            <a:ext cx="4536504" cy="55172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3290842"/>
            <a:ext cx="3816424" cy="3429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12" y="4154938"/>
            <a:ext cx="3024336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814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3632" y="1"/>
            <a:ext cx="4968552" cy="836712"/>
          </a:xfrm>
        </p:spPr>
        <p:txBody>
          <a:bodyPr>
            <a:normAutofit/>
          </a:bodyPr>
          <a:lstStyle/>
          <a:p>
            <a:r>
              <a:rPr lang="uk-UA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Великдень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0" y="2696344"/>
            <a:ext cx="2862461" cy="3861048"/>
          </a:xfrm>
          <a:prstGeom prst="ellipse">
            <a:avLst/>
          </a:prstGeom>
          <a:ln w="63500" cap="rnd">
            <a:solidFill>
              <a:srgbClr val="92D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9804" y="1464359"/>
            <a:ext cx="3653218" cy="2397929"/>
          </a:xfrm>
          <a:prstGeom prst="ellipse">
            <a:avLst/>
          </a:prstGeom>
          <a:ln w="63500" cap="rnd">
            <a:solidFill>
              <a:srgbClr val="92D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0" b="-1387"/>
          <a:stretch/>
        </p:blipFill>
        <p:spPr>
          <a:xfrm>
            <a:off x="4295800" y="1124744"/>
            <a:ext cx="4154671" cy="543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34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336" y="274638"/>
            <a:ext cx="8712968" cy="922114"/>
          </a:xfrm>
        </p:spPr>
        <p:txBody>
          <a:bodyPr>
            <a:normAutofit fontScale="90000"/>
          </a:bodyPr>
          <a:lstStyle/>
          <a:p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Захисників та </a:t>
            </a:r>
            <a:b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Захисниць України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196752"/>
            <a:ext cx="3730027" cy="4099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301" y="1772816"/>
            <a:ext cx="3744416" cy="4669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717" y="304517"/>
            <a:ext cx="2356939" cy="234888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367" y="4157910"/>
            <a:ext cx="2478465" cy="227687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30805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88641"/>
            <a:ext cx="3348261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24052"/>
            <a:ext cx="5256584" cy="6669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2" y="2636912"/>
            <a:ext cx="3240360" cy="393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3596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352" y="4581128"/>
            <a:ext cx="6264696" cy="1152128"/>
          </a:xfrm>
        </p:spPr>
        <p:txBody>
          <a:bodyPr>
            <a:noAutofit/>
          </a:bodyPr>
          <a:lstStyle/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заняттям гурткового заняття обов'язкова  попередня робота з батьками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98007" y="5367338"/>
            <a:ext cx="6902649" cy="804862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" t="19804" r="38158" b="21732"/>
          <a:stretch/>
        </p:blipFill>
        <p:spPr bwMode="auto">
          <a:xfrm>
            <a:off x="1271464" y="246672"/>
            <a:ext cx="4176464" cy="39731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46672"/>
            <a:ext cx="4896544" cy="50373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93062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t="11321" r="9524" b="5661"/>
          <a:stretch/>
        </p:blipFill>
        <p:spPr>
          <a:xfrm>
            <a:off x="695400" y="332656"/>
            <a:ext cx="4104456" cy="583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2" t="14193" r="23154" b="36169"/>
          <a:stretch/>
        </p:blipFill>
        <p:spPr>
          <a:xfrm>
            <a:off x="4655840" y="4005064"/>
            <a:ext cx="4046888" cy="2665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4" b="4528"/>
          <a:stretch/>
        </p:blipFill>
        <p:spPr>
          <a:xfrm>
            <a:off x="8400256" y="332656"/>
            <a:ext cx="3168352" cy="3562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88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t="8620" r="9615" b="3448"/>
          <a:stretch/>
        </p:blipFill>
        <p:spPr>
          <a:xfrm>
            <a:off x="427906" y="221990"/>
            <a:ext cx="3096344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912" y="344226"/>
            <a:ext cx="5143500" cy="625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34" r="594"/>
          <a:stretch/>
        </p:blipFill>
        <p:spPr>
          <a:xfrm>
            <a:off x="1703512" y="3291867"/>
            <a:ext cx="3452279" cy="3427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648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352" y="188641"/>
            <a:ext cx="11593288" cy="648071"/>
          </a:xfrm>
        </p:spPr>
        <p:txBody>
          <a:bodyPr>
            <a:noAutofit/>
          </a:bodyPr>
          <a:lstStyle/>
          <a:p>
            <a:pPr algn="ctr"/>
            <a:r>
              <a:rPr lang="uk-UA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Головна мета спеціального закладу освіти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32161" y="1196752"/>
            <a:ext cx="7235955" cy="4608512"/>
          </a:xfrm>
        </p:spPr>
        <p:txBody>
          <a:bodyPr>
            <a:noAutofit/>
          </a:bodyPr>
          <a:lstStyle/>
          <a:p>
            <a:pPr algn="just"/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всебічного розвитку особистості учня, виховання на основі розкриття та повної реалізації його потенційних можливостей, розумових та фізичних здібностей, талантів на основі оволодіння народними ремеслами; виховання моральних якостей, формування громадянина України на основі відродження народних традицій; формування національної свідомості, достатньої життєвої компетентності, соціального розвитку, уміння опрацьовувати інформацію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07368" y="1435101"/>
            <a:ext cx="4213317" cy="4946227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1556792"/>
            <a:ext cx="3890130" cy="48245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0327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60" y="-25896"/>
            <a:ext cx="4953057" cy="4135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05" b="7881"/>
          <a:stretch/>
        </p:blipFill>
        <p:spPr>
          <a:xfrm>
            <a:off x="47003" y="15023"/>
            <a:ext cx="2675774" cy="36635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07" y="3380421"/>
            <a:ext cx="2598127" cy="33606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770" y="132297"/>
            <a:ext cx="2375241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7" t="23643" r="35885" b="13654"/>
          <a:stretch/>
        </p:blipFill>
        <p:spPr bwMode="auto">
          <a:xfrm>
            <a:off x="3178008" y="3056719"/>
            <a:ext cx="2598946" cy="36843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817" y="3256540"/>
            <a:ext cx="2809991" cy="3596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930" y="3168072"/>
            <a:ext cx="2525964" cy="3573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3672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839" y="3011873"/>
            <a:ext cx="2771799" cy="3879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434" y="2276872"/>
            <a:ext cx="2592288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283" y="1340768"/>
            <a:ext cx="2664296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0" y="476672"/>
            <a:ext cx="2483768" cy="3933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1" y="21495"/>
            <a:ext cx="3337991" cy="4014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727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344" y="116632"/>
            <a:ext cx="11755114" cy="864096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Гурток - це центр дитячої </a:t>
            </a:r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творчості</a:t>
            </a:r>
            <a:endParaRPr lang="uk-UA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268760"/>
            <a:ext cx="2448272" cy="45259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996752"/>
            <a:ext cx="3834234" cy="46531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36" y="2060848"/>
            <a:ext cx="3600400" cy="42210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83972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9834" y="219220"/>
            <a:ext cx="4226006" cy="1697612"/>
          </a:xfrm>
        </p:spPr>
        <p:txBody>
          <a:bodyPr>
            <a:normAutofit fontScale="90000"/>
          </a:bodyPr>
          <a:lstStyle/>
          <a:p>
            <a:pPr algn="l"/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Гурток</a:t>
            </a:r>
            <a:r>
              <a:rPr lang="uk-UA" sz="5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uk-UA" sz="5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5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«Ткацтво»</a:t>
            </a:r>
            <a:r>
              <a:rPr lang="uk-UA" dirty="0">
                <a:solidFill>
                  <a:srgbClr val="FF0000"/>
                </a:solidFill>
              </a:rPr>
              <a:t/>
            </a:r>
            <a:br>
              <a:rPr lang="uk-UA" dirty="0">
                <a:solidFill>
                  <a:srgbClr val="FF0000"/>
                </a:solidFill>
              </a:rPr>
            </a:b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56"/>
          <a:stretch/>
        </p:blipFill>
        <p:spPr>
          <a:xfrm>
            <a:off x="514450" y="1700808"/>
            <a:ext cx="4153997" cy="49134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3" b="10249"/>
          <a:stretch/>
        </p:blipFill>
        <p:spPr>
          <a:xfrm rot="5400000">
            <a:off x="4063772" y="2223464"/>
            <a:ext cx="5720639" cy="33843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Объект 1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44" y="265688"/>
            <a:ext cx="2715577" cy="45259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1728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9536" y="476673"/>
            <a:ext cx="8291264" cy="720079"/>
          </a:xfrm>
        </p:spPr>
        <p:txBody>
          <a:bodyPr>
            <a:normAutofit fontScale="90000"/>
          </a:bodyPr>
          <a:lstStyle/>
          <a:p>
            <a:r>
              <a:rPr lang="uk-UA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Гурток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«Петриківський розпис»</a:t>
            </a:r>
            <a:r>
              <a:rPr lang="uk-UA" dirty="0">
                <a:solidFill>
                  <a:srgbClr val="FF0000"/>
                </a:solidFill>
              </a:rPr>
              <a:t/>
            </a:r>
            <a:br>
              <a:rPr lang="uk-UA" dirty="0">
                <a:solidFill>
                  <a:srgbClr val="FF0000"/>
                </a:solidFill>
              </a:rPr>
            </a:br>
            <a:endParaRPr lang="uk-UA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3" t="16402" r="8365" b="14413"/>
          <a:stretch/>
        </p:blipFill>
        <p:spPr>
          <a:xfrm rot="4050219">
            <a:off x="249268" y="1058850"/>
            <a:ext cx="3340534" cy="23654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296" y="3715209"/>
            <a:ext cx="3081392" cy="288823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3" r="10983"/>
          <a:stretch/>
        </p:blipFill>
        <p:spPr>
          <a:xfrm rot="2642088">
            <a:off x="9448696" y="717837"/>
            <a:ext cx="2242701" cy="229297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41" b="18296"/>
          <a:stretch/>
        </p:blipFill>
        <p:spPr>
          <a:xfrm>
            <a:off x="1822077" y="3749299"/>
            <a:ext cx="3096344" cy="3042025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458" y="1397634"/>
            <a:ext cx="4968552" cy="309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03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Гурток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«Писанкарство»</a:t>
            </a:r>
            <a:r>
              <a:rPr lang="uk-UA" dirty="0">
                <a:solidFill>
                  <a:srgbClr val="FF0000"/>
                </a:solidFill>
              </a:rPr>
              <a:t/>
            </a:r>
            <a:br>
              <a:rPr lang="uk-UA" dirty="0">
                <a:solidFill>
                  <a:srgbClr val="FF0000"/>
                </a:solidFill>
              </a:rPr>
            </a:br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603" y="1988841"/>
            <a:ext cx="3176102" cy="39348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394" y="2362763"/>
            <a:ext cx="2859782" cy="429033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195" y="1428192"/>
            <a:ext cx="3384377" cy="5440363"/>
          </a:xfrm>
          <a:prstGeom prst="rect">
            <a:avLst/>
          </a:prstGeom>
        </p:spPr>
      </p:pic>
      <p:sp>
        <p:nvSpPr>
          <p:cNvPr id="13" name="Объект 12"/>
          <p:cNvSpPr>
            <a:spLocks noGrp="1"/>
          </p:cNvSpPr>
          <p:nvPr>
            <p:ph idx="1"/>
          </p:nvPr>
        </p:nvSpPr>
        <p:spPr>
          <a:xfrm>
            <a:off x="263236" y="1196752"/>
            <a:ext cx="11809427" cy="5661248"/>
          </a:xfrm>
        </p:spPr>
        <p:txBody>
          <a:bodyPr/>
          <a:lstStyle/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0624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Гурток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«Художня кераміка»</a:t>
            </a:r>
            <a:r>
              <a:rPr lang="uk-UA" dirty="0">
                <a:solidFill>
                  <a:srgbClr val="FF0000"/>
                </a:solidFill>
              </a:rPr>
              <a:t/>
            </a:r>
            <a:br>
              <a:rPr lang="uk-UA" dirty="0">
                <a:solidFill>
                  <a:srgbClr val="FF0000"/>
                </a:solidFill>
              </a:rPr>
            </a:b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041" y="3248979"/>
            <a:ext cx="1994979" cy="32944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91" t="19643" r="1" b="-427"/>
          <a:stretch/>
        </p:blipFill>
        <p:spPr>
          <a:xfrm>
            <a:off x="1775520" y="4437112"/>
            <a:ext cx="2726254" cy="210627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0" y="1844824"/>
            <a:ext cx="3603135" cy="3791471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052736"/>
            <a:ext cx="3510533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77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417638"/>
            <a:ext cx="3725267" cy="52565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59" b="26850"/>
          <a:stretch/>
        </p:blipFill>
        <p:spPr>
          <a:xfrm>
            <a:off x="4439816" y="908720"/>
            <a:ext cx="4536504" cy="37444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4081934"/>
            <a:ext cx="4915694" cy="2592288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09600" y="274638"/>
            <a:ext cx="10972800" cy="77809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Дистанційне навчання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Дистанційне навчання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42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360" y="274638"/>
            <a:ext cx="11521280" cy="2218258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 подачі матеріалу різноманітні</a:t>
            </a:r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 і презентації, і відеоролики, майстер-класи, особисте спілкування з дитиною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3" t="23846" r="39236" b="23462"/>
          <a:stretch/>
        </p:blipFill>
        <p:spPr bwMode="auto">
          <a:xfrm>
            <a:off x="7392144" y="2479607"/>
            <a:ext cx="4248472" cy="3917776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8" t="24148" r="39930" b="23181"/>
          <a:stretch/>
        </p:blipFill>
        <p:spPr bwMode="auto">
          <a:xfrm>
            <a:off x="1674138" y="2579890"/>
            <a:ext cx="4381722" cy="3845768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17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788</TotalTime>
  <Words>104</Words>
  <Application>Microsoft Office PowerPoint</Application>
  <PresentationFormat>Широкоэкранный</PresentationFormat>
  <Paragraphs>17</Paragraphs>
  <Slides>21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Тема Office</vt:lpstr>
      <vt:lpstr>РОЗВИТОК ТВОРЧИХ  ЗДІБНОСТЕЙ УЧНІВ З ПОРУШЕННЯМИ СЛУХУ  ПІД ЧАС ДИСТАНЦІЙНОГО НАВЧАННЯ   </vt:lpstr>
      <vt:lpstr>Головна мета спеціального закладу освіти </vt:lpstr>
      <vt:lpstr>Гурток - це центр дитячої творчості</vt:lpstr>
      <vt:lpstr> Гурток  «Ткацтво» </vt:lpstr>
      <vt:lpstr>Гурток  «Петриківський розпис» </vt:lpstr>
      <vt:lpstr>Гурток  «Писанкарство» </vt:lpstr>
      <vt:lpstr>Гурток  «Художня кераміка» </vt:lpstr>
      <vt:lpstr>Презентация PowerPoint</vt:lpstr>
      <vt:lpstr>Форми подачі матеріалу різноманітні: це і презентації, і відеоролики, майстер-класи, особисте спілкування з дитиною</vt:lpstr>
      <vt:lpstr>Презентация PowerPoint</vt:lpstr>
      <vt:lpstr>Презентация PowerPoint</vt:lpstr>
      <vt:lpstr>Керівники гуртків завжди працюють у ритмі часу: Зимові та Різдвяні свята </vt:lpstr>
      <vt:lpstr>Презентация PowerPoint</vt:lpstr>
      <vt:lpstr>Великдень</vt:lpstr>
      <vt:lpstr>День Захисників та  Захисниць України</vt:lpstr>
      <vt:lpstr>Презентация PowerPoint</vt:lpstr>
      <vt:lpstr>Перед заняттям гурткового заняття обов'язкова  попередня робота з батьками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 подачі матеріалу </dc:title>
  <dc:creator>User</dc:creator>
  <cp:lastModifiedBy>User</cp:lastModifiedBy>
  <cp:revision>69</cp:revision>
  <dcterms:created xsi:type="dcterms:W3CDTF">2023-02-09T16:17:29Z</dcterms:created>
  <dcterms:modified xsi:type="dcterms:W3CDTF">2024-12-09T13:33:56Z</dcterms:modified>
</cp:coreProperties>
</file>