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34" y="0"/>
            <a:ext cx="91399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39942" cy="6858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Мовою освітнього процесу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Комунальному закладі «Харківська спеціальна школа № 5» Харківської обласної ради є </a:t>
            </a:r>
            <a:r>
              <a:rPr lang="uk-UA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</a:t>
            </a:r>
            <a:r>
              <a:rPr lang="uk-UA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мова.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ведеться </a:t>
            </a:r>
            <a:r>
              <a:rPr lang="uk-UA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білінгвально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українською та українською жестовою мовами.</a:t>
            </a:r>
            <a:b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закладі вивчається англійська мова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046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Мовою освітнього процесу в Комунальному закладі «Харківська спеціальна школа № 5» Харківської обласної ради є державна мова. Навчання ведеться білінгвально: українською та українською жестовою мовами. У закладі вивчається англійська мова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Мовою освітнього процесу в Комунальному закладі «Харківська спеціальна школа № 5» Харківської обласної ради є державна мова. Навчання ведеться білінгвально: українською та українською жестовою мовами. У закладі вивчається англійська мова</dc:title>
  <dc:creator>Director</dc:creator>
  <cp:lastModifiedBy>Director</cp:lastModifiedBy>
  <cp:revision>1</cp:revision>
  <dcterms:created xsi:type="dcterms:W3CDTF">2019-12-09T10:23:10Z</dcterms:created>
  <dcterms:modified xsi:type="dcterms:W3CDTF">2019-12-09T10:28:52Z</dcterms:modified>
</cp:coreProperties>
</file>