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9" r:id="rId4"/>
    <p:sldId id="290" r:id="rId5"/>
    <p:sldId id="296" r:id="rId6"/>
    <p:sldId id="291" r:id="rId7"/>
    <p:sldId id="293" r:id="rId8"/>
    <p:sldId id="294" r:id="rId9"/>
    <p:sldId id="297" r:id="rId10"/>
    <p:sldId id="295" r:id="rId11"/>
    <p:sldId id="298" r:id="rId12"/>
    <p:sldId id="300" r:id="rId13"/>
    <p:sldId id="301" r:id="rId14"/>
    <p:sldId id="29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543800" cy="1069975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17 </a:t>
            </a:r>
            <a:r>
              <a:rPr lang="uk-UA" dirty="0" smtClean="0"/>
              <a:t>тиждень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630616" cy="1233264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Світ захоплень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8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969" y="0"/>
            <a:ext cx="7537648" cy="125477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Комусь подобається щось вирощувати …, а комусь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49739"/>
            <a:ext cx="2497236" cy="33296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4784"/>
            <a:ext cx="3238500" cy="2162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7164" y="3646960"/>
            <a:ext cx="225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рибачити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8" t="-119" r="8423" b="119"/>
          <a:stretch/>
        </p:blipFill>
        <p:spPr>
          <a:xfrm>
            <a:off x="6493208" y="1536921"/>
            <a:ext cx="1729859" cy="2433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9" y="4572000"/>
            <a:ext cx="3429000" cy="228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t="20992" r="7648" b="12926"/>
          <a:stretch/>
        </p:blipFill>
        <p:spPr>
          <a:xfrm>
            <a:off x="4716016" y="4495155"/>
            <a:ext cx="3994740" cy="221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1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64896" cy="980728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Комусь до вподоби подорожувати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44938"/>
            <a:ext cx="3959721" cy="29667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 r="39756"/>
          <a:stretch/>
        </p:blipFill>
        <p:spPr>
          <a:xfrm>
            <a:off x="323528" y="4365104"/>
            <a:ext cx="2664296" cy="251759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00387"/>
            <a:ext cx="2993136" cy="158496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11" y="4202889"/>
            <a:ext cx="4104308" cy="25732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74" y="2385347"/>
            <a:ext cx="2705100" cy="1685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7" r="20976"/>
          <a:stretch/>
        </p:blipFill>
        <p:spPr>
          <a:xfrm>
            <a:off x="241110" y="908720"/>
            <a:ext cx="2340260" cy="216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Збирати … колекції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2"/>
            <a:ext cx="2831976" cy="18879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85368"/>
            <a:ext cx="4536504" cy="2658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33056"/>
            <a:ext cx="4812196" cy="2586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0" r="10725" b="11545"/>
          <a:stretch/>
        </p:blipFill>
        <p:spPr>
          <a:xfrm>
            <a:off x="5267336" y="1916832"/>
            <a:ext cx="2818638" cy="13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3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796" y="274638"/>
            <a:ext cx="7460403" cy="634082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Бувають такі </a:t>
            </a:r>
            <a:r>
              <a:rPr lang="uk-UA" b="1" dirty="0" smtClean="0">
                <a:solidFill>
                  <a:srgbClr val="0070C0"/>
                </a:solidFill>
              </a:rPr>
              <a:t>колекції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92" y="957657"/>
            <a:ext cx="3433192" cy="25748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74087"/>
            <a:ext cx="3408040" cy="2550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80" r="10940" b="12317"/>
          <a:stretch/>
        </p:blipFill>
        <p:spPr>
          <a:xfrm>
            <a:off x="-180528" y="1340768"/>
            <a:ext cx="2471936" cy="1808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7" y="4293324"/>
            <a:ext cx="3349222" cy="23667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48" y="4540415"/>
            <a:ext cx="3145636" cy="23592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41483"/>
            <a:ext cx="1944216" cy="1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2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Обирай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сво</a:t>
            </a:r>
            <a:r>
              <a:rPr lang="uk-UA" b="1" smtClean="0">
                <a:solidFill>
                  <a:schemeClr val="accent2">
                    <a:lumMod val="50000"/>
                  </a:schemeClr>
                </a:solidFill>
              </a:rPr>
              <a:t>є </a:t>
            </a:r>
            <a:r>
              <a:rPr lang="uk-UA" b="1" smtClean="0">
                <a:solidFill>
                  <a:schemeClr val="accent2">
                    <a:lumMod val="50000"/>
                  </a:schemeClr>
                </a:solidFill>
              </a:rPr>
              <a:t>захоплення …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70491"/>
            <a:ext cx="4471115" cy="29441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4209310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1" y="1489788"/>
            <a:ext cx="3445396" cy="228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1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4" y="192777"/>
            <a:ext cx="7844937" cy="5734050"/>
          </a:xfrm>
        </p:spPr>
      </p:pic>
      <p:sp>
        <p:nvSpPr>
          <p:cNvPr id="3" name="TextBox 2"/>
          <p:cNvSpPr txBox="1"/>
          <p:nvPr/>
        </p:nvSpPr>
        <p:spPr>
          <a:xfrm>
            <a:off x="827584" y="5445224"/>
            <a:ext cx="2639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Я цікавлюсь…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7881" y="4653136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Я збираю…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653136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</a:rPr>
              <a:t>Я займаюсь</a:t>
            </a:r>
            <a:r>
              <a:rPr lang="uk-UA" dirty="0" smtClean="0"/>
              <a:t>…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31582" y="5445224"/>
            <a:ext cx="3150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92D050"/>
                </a:solidFill>
              </a:rPr>
              <a:t>Мені подобається</a:t>
            </a:r>
            <a:r>
              <a:rPr lang="uk-UA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37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Що</a:t>
            </a:r>
            <a:r>
              <a:rPr lang="ru-RU" b="1" dirty="0" smtClean="0">
                <a:solidFill>
                  <a:srgbClr val="0070C0"/>
                </a:solidFill>
              </a:rPr>
              <a:t>  </a:t>
            </a:r>
            <a:r>
              <a:rPr lang="ru-RU" b="1" dirty="0" err="1" smtClean="0">
                <a:solidFill>
                  <a:srgbClr val="0070C0"/>
                </a:solidFill>
              </a:rPr>
              <a:t>тобі</a:t>
            </a:r>
            <a:r>
              <a:rPr lang="ru-RU" b="1" dirty="0" smtClean="0">
                <a:solidFill>
                  <a:srgbClr val="0070C0"/>
                </a:solidFill>
              </a:rPr>
              <a:t>  </a:t>
            </a:r>
            <a:r>
              <a:rPr lang="ru-RU" b="1" dirty="0" err="1" smtClean="0">
                <a:solidFill>
                  <a:srgbClr val="0070C0"/>
                </a:solidFill>
              </a:rPr>
              <a:t>подоба</a:t>
            </a:r>
            <a:r>
              <a:rPr lang="uk-UA" b="1" dirty="0" smtClean="0">
                <a:solidFill>
                  <a:srgbClr val="0070C0"/>
                </a:solidFill>
              </a:rPr>
              <a:t>є</a:t>
            </a:r>
            <a:r>
              <a:rPr lang="ru-RU" b="1" dirty="0" err="1" smtClean="0">
                <a:solidFill>
                  <a:srgbClr val="0070C0"/>
                </a:solidFill>
              </a:rPr>
              <a:t>ться</a:t>
            </a:r>
            <a:r>
              <a:rPr lang="en-US" b="1" dirty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17" y="1196752"/>
            <a:ext cx="4242255" cy="35917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3"/>
            <a:ext cx="3655805" cy="1871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7"/>
          <a:stretch/>
        </p:blipFill>
        <p:spPr>
          <a:xfrm>
            <a:off x="1462431" y="3962288"/>
            <a:ext cx="2401030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51" y="4582246"/>
            <a:ext cx="2586071" cy="206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7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Захоплення може стати ділом твого життя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2571750" cy="17811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05" y="2060848"/>
            <a:ext cx="5148064" cy="3861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3017912" cy="19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1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Відомі люди.</a:t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rgbClr val="0070C0"/>
                </a:solidFill>
              </a:rPr>
              <a:t>Моцарт </a:t>
            </a:r>
            <a:r>
              <a:rPr lang="uk-UA" sz="3600" b="1" dirty="0" smtClean="0">
                <a:solidFill>
                  <a:srgbClr val="0070C0"/>
                </a:solidFill>
              </a:rPr>
              <a:t>у 6 років писав музику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9912"/>
            <a:ext cx="6134100" cy="34480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91118"/>
            <a:ext cx="3579890" cy="2013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72" y="1340768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6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Андрій Шевченко з дитинства займався футболом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3" y="1556792"/>
            <a:ext cx="3051423" cy="20305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08" y="1630344"/>
            <a:ext cx="4439793" cy="2497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72" y="4258789"/>
            <a:ext cx="4136057" cy="25034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6" t="33098" r="3170"/>
          <a:stretch/>
        </p:blipFill>
        <p:spPr>
          <a:xfrm>
            <a:off x="315531" y="4563016"/>
            <a:ext cx="3680405" cy="18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39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Творчість Катерини Білокур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74"/>
          <a:stretch/>
        </p:blipFill>
        <p:spPr>
          <a:xfrm>
            <a:off x="251520" y="1340768"/>
            <a:ext cx="2631792" cy="37591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b="36566"/>
          <a:stretch/>
        </p:blipFill>
        <p:spPr>
          <a:xfrm>
            <a:off x="3263993" y="1207398"/>
            <a:ext cx="1673773" cy="1562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84784"/>
            <a:ext cx="4114800" cy="28026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3284984"/>
            <a:ext cx="2367286" cy="3429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7719" y="4273104"/>
            <a:ext cx="1914254" cy="25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4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Харків</a:t>
            </a:r>
            <a:r>
              <a:rPr lang="en-US" sz="3600" b="1" dirty="0" smtClean="0">
                <a:solidFill>
                  <a:srgbClr val="0070C0"/>
                </a:solidFill>
              </a:rPr>
              <a:t>’</a:t>
            </a:r>
            <a:r>
              <a:rPr lang="uk-UA" sz="3600" b="1" dirty="0" err="1" smtClean="0">
                <a:solidFill>
                  <a:srgbClr val="0070C0"/>
                </a:solidFill>
              </a:rPr>
              <a:t>янка</a:t>
            </a:r>
            <a:r>
              <a:rPr lang="uk-UA" sz="3600" b="1" dirty="0" smtClean="0">
                <a:solidFill>
                  <a:srgbClr val="0070C0"/>
                </a:solidFill>
              </a:rPr>
              <a:t> Леся Вакуленко,</a:t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rgbClr val="0070C0"/>
                </a:solidFill>
              </a:rPr>
              <a:t> видатна художниця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2" r="24290"/>
          <a:stretch/>
        </p:blipFill>
        <p:spPr>
          <a:xfrm>
            <a:off x="251520" y="980728"/>
            <a:ext cx="1983720" cy="31659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09" y="1700807"/>
            <a:ext cx="3240360" cy="24626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0" r="40786" b="22618"/>
          <a:stretch/>
        </p:blipFill>
        <p:spPr>
          <a:xfrm>
            <a:off x="6588224" y="952435"/>
            <a:ext cx="2287918" cy="1496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37112"/>
            <a:ext cx="3925347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471"/>
            <a:ext cx="3330476" cy="45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4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Заводити тварин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45940"/>
            <a:ext cx="3312368" cy="33123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671697"/>
            <a:ext cx="3168352" cy="2040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14820" b="10362"/>
          <a:stretch/>
        </p:blipFill>
        <p:spPr>
          <a:xfrm>
            <a:off x="5004048" y="332656"/>
            <a:ext cx="3383968" cy="2304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r="25616"/>
          <a:stretch/>
        </p:blipFill>
        <p:spPr>
          <a:xfrm>
            <a:off x="4520340" y="2841938"/>
            <a:ext cx="3433898" cy="361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99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475</TotalTime>
  <Words>72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Соседство</vt:lpstr>
      <vt:lpstr> 17 тиждень </vt:lpstr>
      <vt:lpstr>Презентация PowerPoint</vt:lpstr>
      <vt:lpstr>Що  тобі  подобається?</vt:lpstr>
      <vt:lpstr>Захоплення може стати ділом твого життя</vt:lpstr>
      <vt:lpstr>Відомі люди. Моцарт у 6 років писав музику</vt:lpstr>
      <vt:lpstr>Андрій Шевченко з дитинства займався футболом</vt:lpstr>
      <vt:lpstr>Творчість Катерини Білокур </vt:lpstr>
      <vt:lpstr>Харків’янка Леся Вакуленко,  видатна художниця</vt:lpstr>
      <vt:lpstr>Заводити тварин</vt:lpstr>
      <vt:lpstr>Комусь подобається щось вирощувати …, а комусь</vt:lpstr>
      <vt:lpstr>Комусь до вподоби подорожувати</vt:lpstr>
      <vt:lpstr>Збирати … колекції</vt:lpstr>
      <vt:lpstr>Бувають такі колекції</vt:lpstr>
      <vt:lpstr>Обирай своє захоплення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тиждень</dc:title>
  <dc:creator>Наталия</dc:creator>
  <cp:lastModifiedBy>RePack by Diakov</cp:lastModifiedBy>
  <cp:revision>41</cp:revision>
  <dcterms:created xsi:type="dcterms:W3CDTF">2018-09-08T15:45:37Z</dcterms:created>
  <dcterms:modified xsi:type="dcterms:W3CDTF">2019-09-17T15:56:42Z</dcterms:modified>
</cp:coreProperties>
</file>